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3"/>
  </p:handoutMasterIdLst>
  <p:sldIdLst>
    <p:sldId id="256" r:id="rId2"/>
    <p:sldId id="274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302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16C601-09D0-4EB2-93AF-C0EF516024D0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6021B5-6159-41A3-9EB5-F96A20419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9CE18-D311-43BB-B0C2-FD85CF673F62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F9CC-190C-4C05-9F72-96DE11A21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2D61-C75F-4BC3-9440-11CE88FCDB46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2491D-9BD6-426D-ACB1-289E03B18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8F5E-3987-4B4A-95E1-6498C00D3CC9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EBB4-ED67-4947-96F8-FDE569A09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9C23-42D3-4AA6-84F9-275A41E40470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F862-D3B0-4428-B217-F502FC5BE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28C0-DC64-4F51-B6D9-D0BFB3E854CD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D712-4376-4923-A8F5-5C02E9692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12A4-5B64-417D-9E32-36D5CD2C6BC3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50DBA-F419-4140-B3E7-5AE6C3685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C7A2-F2B4-4480-BD45-8C46F55CF8B7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1E9E-FC72-4DDA-8FE8-C4AA00F02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1E54-94A9-414E-9843-564252FCAD4E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B510-8947-42D0-B487-773D89274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50A3-8BE8-492F-8BF4-6ABC1354A3D2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216E-7B3B-428D-84F0-D8EC89B94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D55B-A09C-4367-922F-592F1573C829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FEC2-E269-4177-BC89-1C19F647E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EC52-3D14-4A90-BFCC-3E52A3E60BBD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4B0F-E76B-4C2E-A120-94211B4DA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9C48AA-45EF-48D0-9FAB-094ED295C097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86E039-5FCF-46D1-9F18-51A5DAEC8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9502"/>
            <a:ext cx="8324880" cy="30575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«Организация самостоятельной деятельности воспитанников ДОО как средство индивидуализации  в соответствии с ФГОС»</a:t>
            </a:r>
            <a:endParaRPr lang="ru-RU" sz="40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Рисунок 3" descr="DSC_77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071810"/>
            <a:ext cx="4357718" cy="296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14678" y="6119336"/>
            <a:ext cx="569845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Ю.А.Васильева- главный специалист отдела общего и дошкольного образования Комитета образования МР «Читинский район»</a:t>
            </a:r>
            <a:endParaRPr lang="ru-RU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214282" y="1000108"/>
            <a:ext cx="8075613" cy="54165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Взаимодействие с семьей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 СМС почта в ДОО;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  Сайт ДОО (еженедельная трансляция жизни) 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Домашние задания на личных страничках, домашние проекты, задания,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портфолио</a:t>
            </a: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 Ежемесячно фото и видео материал 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Выставки творчества 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Досуги, походы, развлечения .</a:t>
            </a: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4" y="0"/>
            <a:ext cx="3936996" cy="221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«Каждый ребенок особенный, все дети равные»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250825" y="2060575"/>
            <a:ext cx="4392613" cy="39036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	Ведь дети одарены самыми разными способностями, добрым сердцем, фантазией, умением дружить.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Посмотрите: от каждого ребенка, независимо от особенностей развития и состояния здоровья, исходят радость, оптимизм, свет!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И задача воспитателя в ДОО – развить эту способность, создав для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каждого</a:t>
            </a:r>
            <a:r>
              <a:rPr lang="ru-RU" sz="24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 ребёнка все условия!</a:t>
            </a:r>
            <a:r>
              <a:rPr lang="ru-RU" sz="2400" b="1" dirty="0" smtClean="0"/>
              <a:t> </a:t>
            </a:r>
          </a:p>
        </p:txBody>
      </p:sp>
      <p:pic>
        <p:nvPicPr>
          <p:cNvPr id="36868" name="Picture 4" descr="500x333xkidspar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64415">
            <a:off x="4356100" y="2349500"/>
            <a:ext cx="4084638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187450" y="1916113"/>
            <a:ext cx="7199313" cy="7112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Ребёнок- это солнце, вокруг которого вращается весь педагогический процесс, его сила должна быть выявлена, интересы удовлетворены, способности развиты</a:t>
            </a:r>
          </a:p>
        </p:txBody>
      </p:sp>
      <p:pic>
        <p:nvPicPr>
          <p:cNvPr id="26628" name="Picture 4" descr="272611-freder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924175"/>
            <a:ext cx="5761038" cy="372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>
                <a:solidFill>
                  <a:schemeClr val="tx1"/>
                </a:solidFill>
              </a:rPr>
              <a:t> </a:t>
            </a:r>
            <a:endParaRPr lang="ru-RU" sz="4400" smtClean="0">
              <a:solidFill>
                <a:srgbClr val="FFC000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деятельность детей - </a:t>
            </a:r>
            <a:r>
              <a:rPr lang="ru-RU" sz="44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одна из основных моделей организации образовательного процесса детей дошкольного возраста.</a:t>
            </a:r>
          </a:p>
          <a:p>
            <a:pPr>
              <a:buFont typeface="Wingdings 2" pitchFamily="18" charset="2"/>
              <a:buNone/>
            </a:pPr>
            <a:endParaRPr lang="ru-RU" sz="4400" b="1" dirty="0" smtClean="0">
              <a:effectLst>
                <a:outerShdw blurRad="38100" dist="38100" dir="2700000" algn="tl">
                  <a:srgbClr val="04617B"/>
                </a:outerShdw>
              </a:effectLst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40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11188" y="2636838"/>
            <a:ext cx="8291512" cy="3948112"/>
          </a:xfrm>
        </p:spPr>
        <p:txBody>
          <a:bodyPr/>
          <a:lstStyle/>
          <a:p>
            <a:r>
              <a:rPr lang="ru-RU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Индивидуализация – </a:t>
            </a:r>
            <a:r>
              <a:rPr lang="ru-RU" sz="4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основывается на принятии уникальности личности каждого ребёнка, поддержке его индивидуальных потребностей и интересов и учитывает вклад каждого ребенка в процесс обучения.</a:t>
            </a:r>
            <a:endParaRPr lang="ru-RU" sz="4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571472" y="957263"/>
            <a:ext cx="8280400" cy="59007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Все дети, как известно, разные, и каждый дошкольник имеет право на собственный путь развития. </a:t>
            </a:r>
          </a:p>
          <a:p>
            <a:pPr algn="ctr">
              <a:buFont typeface="Wingdings 2" pitchFamily="18" charset="2"/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Поэтому в дошкольном учреждении созданы условия для воспитания и обучения детского коллектива в целом, а также каждому воспитаннику предоставлена возможность проявить индивидуальность и творчество.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ctr"/>
            <a:r>
              <a:rPr lang="ru-RU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Реализация принципа индивидуализации в ДОУ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Изменение форм взаимодействия взрослого и ребенка;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 Изменение содержания образовательной деятельности, организация предметно- пространственной среды ;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Взаимодействие детского сада с семьей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Индивидуализация в ДОО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571472" y="1285860"/>
            <a:ext cx="8229600" cy="43894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Предметно – пространственная среда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Центры активности по видам детской деятельности 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 Творческие мастерские с выбором форм и методов работы 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– самоделки 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«Мое настроение» 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 Наши успехи»;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«Панорама добрых дел»;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 «Мое творчество»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362950" cy="5848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Компоненты детской субкультуры группы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Зарисовки «Говорят дети» 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 Газеты, мини – выставки 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« Деловые хлопоты» 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 Коллекционирование «Сюрпризная коробочка» 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Мини – музеи, выставки 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«Мир глазами ребенка» 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«Наш веселый детский сад»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357158" y="571480"/>
            <a:ext cx="8229600" cy="600079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Образовательный процесс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Вариативные учебные планы (шефство , взаимодействие с участниками ВОВ, детский проект и т.п.) 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Использование ИКТ 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Различные технологии образовательного процесса;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</a:rPr>
              <a:t>  Кружковая деятельность.</a:t>
            </a:r>
          </a:p>
        </p:txBody>
      </p:sp>
      <p:pic>
        <p:nvPicPr>
          <p:cNvPr id="3" name="Рисунок 2" descr="razvitie-rebenka-cheerez-risov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2068" y="4000504"/>
            <a:ext cx="3411932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356</TotalTime>
  <Words>348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«Организация самостоятельной деятельности воспитанников ДОО как средство индивидуализации  в соответствии с ФГОС»</vt:lpstr>
      <vt:lpstr>Ребёнок- это солнце, вокруг которого вращается весь педагогический процесс, его сила должна быть выявлена, интересы удовлетворены, способности развиты</vt:lpstr>
      <vt:lpstr> </vt:lpstr>
      <vt:lpstr>Индивидуализация – основывается на принятии уникальности личности каждого ребёнка, поддержке его индивидуальных потребностей и интересов и учитывает вклад каждого ребенка в процесс обучения.</vt:lpstr>
      <vt:lpstr>Слайд 5</vt:lpstr>
      <vt:lpstr>Реализация принципа индивидуализации в ДОУ</vt:lpstr>
      <vt:lpstr>Индивидуализация в ДОО</vt:lpstr>
      <vt:lpstr>Слайд 8</vt:lpstr>
      <vt:lpstr>Слайд 9</vt:lpstr>
      <vt:lpstr>Слайд 10</vt:lpstr>
      <vt:lpstr>«Каждый ребенок особенный, все дети равные»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самостоятельной деятельности детей в свете ФГОС ДО</dc:title>
  <dc:creator>User</dc:creator>
  <cp:lastModifiedBy>Sveta</cp:lastModifiedBy>
  <cp:revision>58</cp:revision>
  <dcterms:created xsi:type="dcterms:W3CDTF">2015-04-18T11:50:55Z</dcterms:created>
  <dcterms:modified xsi:type="dcterms:W3CDTF">2018-03-22T05:47:12Z</dcterms:modified>
</cp:coreProperties>
</file>